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940"/>
  </p:normalViewPr>
  <p:slideViewPr>
    <p:cSldViewPr snapToGrid="0" snapToObjects="1">
      <p:cViewPr varScale="1">
        <p:scale>
          <a:sx n="69" d="100"/>
          <a:sy n="69" d="100"/>
        </p:scale>
        <p:origin x="5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C2BB1A-7FB0-004C-AAE8-E7857E3B08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0D8FF2B-7702-2C41-9DD0-3D0D20D523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514AF3-0BE6-C643-9504-9226A1943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F5BC4-BA84-CD4A-BF5F-8A205D3F95AB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4865B0-ABD6-E74C-B411-A492D7534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767A2C-B7D8-C042-A475-5D0B7367A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39FE3-4A54-AA46-B091-1B7ECD1193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0933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B783DD-35CE-B745-92A1-F58C374BE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5060525-4256-4F4D-ADFF-B82BA0E2A7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C96D85-5F73-6242-880E-D676E8233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F5BC4-BA84-CD4A-BF5F-8A205D3F95AB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EAAC8D-3831-734C-AF96-A27667353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E921E1-6611-AE44-97F7-1D00BD95A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39FE3-4A54-AA46-B091-1B7ECD1193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038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E12CDA7-4F84-204F-B38E-DA4C0DCF4E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BCE1078-D222-5048-8AE0-FC60683CEB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E97ED9-C3EA-124C-AEEC-E0F5C1E1C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F5BC4-BA84-CD4A-BF5F-8A205D3F95AB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80613-080B-FA46-BA33-418027262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E48AA7-3CD8-2646-8425-6BFC90435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39FE3-4A54-AA46-B091-1B7ECD1193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9097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CDF813-7F54-1041-B1F4-B22CD43E0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EE37AC-AE62-2844-9CF8-04852023F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0BCF79-57D6-7549-BAE8-37B1F792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F5BC4-BA84-CD4A-BF5F-8A205D3F95AB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0A9D8D-641A-1749-871B-5B9A56575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1628C6-6297-1441-A3CF-791964575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39FE3-4A54-AA46-B091-1B7ECD1193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089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1DA958-9A3D-9047-A1D9-7C363C69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28ACA06-4742-CB48-8F7E-ADEB34F56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4BBF8B-EBCB-1B46-A043-142811643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F5BC4-BA84-CD4A-BF5F-8A205D3F95AB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4F28F2-DFE2-474F-8DE5-BCF9B7D46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18ED86-F283-9448-B472-8EC1035B4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39FE3-4A54-AA46-B091-1B7ECD1193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5482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D0C5FE-DAEF-B649-B236-E61833F4E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BA7DE4-F0AE-EC47-B493-0176A00AF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B903DB-4C21-294E-AA9C-87C4173EC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64BD2D9-9183-5C42-B5AC-C8945423A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F5BC4-BA84-CD4A-BF5F-8A205D3F95AB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AF47178-948A-744B-8267-954ABBD36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7331387-DE9C-F545-88D2-8FEDFEFC4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39FE3-4A54-AA46-B091-1B7ECD1193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6417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C5B883-1F45-A141-8152-60DBF0CAA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9274D56-BE02-DE42-BA81-08BA81B154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035B76D-75FD-0449-B778-8645A7BAA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9AF6DCF-DE6D-4D48-B045-AB144A366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7B5DB84-CA65-F84B-8E33-B257B677B8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2B14773-ECCB-EF43-BE84-4AD6D5951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F5BC4-BA84-CD4A-BF5F-8A205D3F95AB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D602C3E-4484-5A4B-A8E5-B4C690227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45AB8C3-0809-1840-B589-58E928A74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39FE3-4A54-AA46-B091-1B7ECD1193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268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219F21-AFC1-D743-9ED1-3B4E601AA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07D9715-7035-D246-9F69-E29BAAA9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F5BC4-BA84-CD4A-BF5F-8A205D3F95AB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DA7DB3E-FDFD-1048-83D6-CC7EE9659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EDEB66A-E553-AE45-8CF8-FF2ED81B3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39FE3-4A54-AA46-B091-1B7ECD1193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1814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C887341-23F2-A64B-A2D4-A54E138B0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F5BC4-BA84-CD4A-BF5F-8A205D3F95AB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1D13D6C-361C-FF49-8AC4-843138B98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AC3E96-EFDE-FA49-A8B1-9604F41BC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39FE3-4A54-AA46-B091-1B7ECD1193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1903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9E683A-7BF3-114E-B683-2C81B1580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C39A4C-C23D-3447-AD69-FD345CE8C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57F50ED-6978-4243-8878-B41A3A0D3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2C0022B-DFE7-F64A-846D-FC4CCC736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F5BC4-BA84-CD4A-BF5F-8A205D3F95AB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4DB7DB4-FDFC-6846-B2B0-B0DAAE556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0C98D3-8A24-2B4D-A45D-180F7EC3D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39FE3-4A54-AA46-B091-1B7ECD1193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9238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1AFB99-10EB-854B-BA27-8216CC02E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5088D1F-2834-6742-AB07-0EAD3EC3F3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092BDF2-B745-9D47-A219-0E4A0AA503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D4DAEAC-6198-6144-8CBC-386DE8896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F5BC4-BA84-CD4A-BF5F-8A205D3F95AB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9BF4958-4AB9-F143-9561-7A1E68497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740457D-AE5E-544E-887B-64878797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39FE3-4A54-AA46-B091-1B7ECD1193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8301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9533DD0-B6C1-4949-BDED-15718814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9ED53E-97C9-7949-80D1-B193ABEDC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C8A86D2-7AB9-E04C-945D-9BB5FACEF5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F5BC4-BA84-CD4A-BF5F-8A205D3F95AB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E50D8F-D63A-C849-AB43-FCE7936A3C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42E426-3778-1040-8C3F-9D022E3717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39FE3-4A54-AA46-B091-1B7ECD1193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955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9-12-2021 - 09-30 - Bruno Franco">
            <a:hlinkClick r:id="" action="ppaction://media"/>
            <a:extLst>
              <a:ext uri="{FF2B5EF4-FFF2-40B4-BE49-F238E27FC236}">
                <a16:creationId xmlns:a16="http://schemas.microsoft.com/office/drawing/2014/main" id="{5A15D578-1E08-CC40-BF8E-F24AFABEA5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5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Grand écran</PresentationFormat>
  <Paragraphs>0</Paragraphs>
  <Slides>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Prodigima Films</dc:creator>
  <cp:lastModifiedBy>Bransolle Elodie (PRODIGIMA FILM)</cp:lastModifiedBy>
  <cp:revision>3</cp:revision>
  <dcterms:created xsi:type="dcterms:W3CDTF">2021-12-08T18:07:31Z</dcterms:created>
  <dcterms:modified xsi:type="dcterms:W3CDTF">2022-02-17T14:39:52Z</dcterms:modified>
</cp:coreProperties>
</file>